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0" r:id="rId3"/>
    <p:sldId id="293" r:id="rId4"/>
    <p:sldId id="301" r:id="rId5"/>
    <p:sldId id="302" r:id="rId6"/>
    <p:sldId id="304" r:id="rId7"/>
    <p:sldId id="307" r:id="rId8"/>
    <p:sldId id="305" r:id="rId9"/>
    <p:sldId id="311" r:id="rId10"/>
    <p:sldId id="309" r:id="rId11"/>
    <p:sldId id="276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10/07/56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10/07/56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071934" y="2643182"/>
            <a:ext cx="14038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Java</a:t>
            </a:r>
            <a:endParaRPr lang="en-US" sz="54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while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/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857232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ให้ผู้ใช้ป้อน</a:t>
            </a:r>
            <a:r>
              <a:rPr lang="th-TH" dirty="0" smtClean="0">
                <a:latin typeface="Angsana New" pitchFamily="18" charset="-34"/>
              </a:rPr>
              <a:t>ตัวเลขเพื่อกำหนดรอบเริ่มต้นและให้โปรแกรมเพิ่มรอบไปจนกว่าจะมีค่า </a:t>
            </a:r>
            <a:r>
              <a:rPr lang="en-US" dirty="0" smtClean="0">
                <a:latin typeface="Angsana New" pitchFamily="18" charset="-34"/>
              </a:rPr>
              <a:t>= 10</a:t>
            </a:r>
            <a:endParaRPr lang="en-US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857364"/>
            <a:ext cx="6572296" cy="47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คำสั่งแบบวนรอบ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57158" y="1857364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428736"/>
            <a:ext cx="323635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428868"/>
            <a:ext cx="4837087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585791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  </a:t>
            </a:r>
            <a:r>
              <a:rPr lang="th-TH" dirty="0" smtClean="0">
                <a:latin typeface="Angsana New" pitchFamily="18" charset="-34"/>
              </a:rPr>
              <a:t>พิมพ์ชื่อ มา </a:t>
            </a:r>
            <a:r>
              <a:rPr lang="en-US" dirty="0" smtClean="0">
                <a:latin typeface="Angsana New" pitchFamily="18" charset="-34"/>
              </a:rPr>
              <a:t>20 </a:t>
            </a:r>
            <a:r>
              <a:rPr lang="th-TH" dirty="0" smtClean="0">
                <a:latin typeface="Angsana New" pitchFamily="18" charset="-34"/>
              </a:rPr>
              <a:t>บรรทัด</a:t>
            </a:r>
            <a:endParaRPr lang="en-US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928802"/>
            <a:ext cx="775619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85786" y="928670"/>
            <a:ext cx="771530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r>
              <a:rPr lang="th-TH" dirty="0" smtClean="0"/>
              <a:t>เขียนโปรแกรมเพื่อรับขอมูลเลขจํานวนเต็มจากผูใชจํานวน 5 คา  แสดงผลรวม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5" y="1857364"/>
            <a:ext cx="846422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3353" r="3596"/>
          <a:stretch>
            <a:fillRect/>
          </a:stretch>
        </p:blipFill>
        <p:spPr bwMode="auto">
          <a:xfrm>
            <a:off x="214282" y="2285992"/>
            <a:ext cx="86730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do…while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357298"/>
            <a:ext cx="44291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00240"/>
            <a:ext cx="3750495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571612"/>
            <a:ext cx="309259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Do…while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/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357298"/>
            <a:ext cx="442915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ให้ผู้ใช้ป้อนตัวเลขไปเรื่อยๆ จนกว่าจะคีย์ </a:t>
            </a:r>
            <a:r>
              <a:rPr lang="en-US" dirty="0" smtClean="0">
                <a:latin typeface="Angsana New" pitchFamily="18" charset="-34"/>
              </a:rPr>
              <a:t>0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285992"/>
            <a:ext cx="854779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while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57158" y="1857364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643050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2071678"/>
            <a:ext cx="334251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94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คำสั่งแบบวนรอบ</vt:lpstr>
      <vt:lpstr>คำสั่ง for (ทำซ้ำแบบทราบจำนวนรอบ)</vt:lpstr>
      <vt:lpstr>คำสั่ง for</vt:lpstr>
      <vt:lpstr>คำสั่ง for</vt:lpstr>
      <vt:lpstr>คำสั่ง for</vt:lpstr>
      <vt:lpstr>คำสั่ง do…while (ทำซ้ำแบบไม่ทราบจำนวนรอบ)</vt:lpstr>
      <vt:lpstr>คำสั่ง Do…while (ทำซ้ำแบบไม่ทราบจำนวนรอบ)</vt:lpstr>
      <vt:lpstr>คำสั่ง while (ทำซ้ำแบบไม่ทราบจำนวนรอบ)</vt:lpstr>
      <vt:lpstr>คำสั่ง while  (ทำซ้ำแบบไม่ทราบจำนวนรอบ)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116</cp:revision>
  <dcterms:created xsi:type="dcterms:W3CDTF">2013-04-04T04:07:17Z</dcterms:created>
  <dcterms:modified xsi:type="dcterms:W3CDTF">2013-07-10T08:45:04Z</dcterms:modified>
</cp:coreProperties>
</file>