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0" r:id="rId3"/>
    <p:sldId id="293" r:id="rId4"/>
    <p:sldId id="301" r:id="rId5"/>
    <p:sldId id="302" r:id="rId6"/>
    <p:sldId id="304" r:id="rId7"/>
    <p:sldId id="307" r:id="rId8"/>
    <p:sldId id="305" r:id="rId9"/>
    <p:sldId id="311" r:id="rId10"/>
    <p:sldId id="309" r:id="rId11"/>
    <p:sldId id="276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8ADB6-E8A9-4AB7-9516-09BFAAAB63E7}" type="datetimeFigureOut">
              <a:rPr lang="th-TH" smtClean="0"/>
              <a:pPr/>
              <a:t>10/07/56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3AC21-6D76-47FC-8D34-9BDFD020D13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BBBF-4B45-4EB8-A4D2-BA26F557B4E6}" type="datetime1">
              <a:rPr lang="th-TH" smtClean="0"/>
              <a:pPr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2EC5-0DD9-400D-8BFD-98AFC0D457EE}" type="datetime1">
              <a:rPr lang="th-TH" smtClean="0"/>
              <a:pPr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C07-9F02-4729-A3BB-B6A4D4DFEE72}" type="datetime1">
              <a:rPr lang="th-TH" smtClean="0"/>
              <a:pPr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DFCC-33E1-4747-81C2-2F82A0141A96}" type="datetime1">
              <a:rPr lang="th-TH" smtClean="0"/>
              <a:pPr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444C-6352-45E5-A779-F3F0D8540D71}" type="datetime1">
              <a:rPr lang="th-TH" smtClean="0"/>
              <a:pPr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A5F0-0A0C-46B3-8FBB-10B3DFAA5BAE}" type="datetime1">
              <a:rPr lang="th-TH" smtClean="0"/>
              <a:pPr/>
              <a:t>10/07/56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BDF9-9DA0-42A1-8531-D3092C8FC845}" type="datetime1">
              <a:rPr lang="th-TH" smtClean="0"/>
              <a:pPr/>
              <a:t>10/07/56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7BCD-DAA9-4329-9293-A29EA5EBBF15}" type="datetime1">
              <a:rPr lang="th-TH" smtClean="0"/>
              <a:pPr/>
              <a:t>10/07/56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CB5-E912-4BA1-90E0-ADAF13E14CA8}" type="datetime1">
              <a:rPr lang="th-TH" smtClean="0"/>
              <a:pPr/>
              <a:t>10/07/56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0B74-238D-4A73-A5F6-30DB8BFE3955}" type="datetime1">
              <a:rPr lang="th-TH" smtClean="0"/>
              <a:pPr/>
              <a:t>10/07/56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809-5256-4FFA-9252-4AFDEF586320}" type="datetime1">
              <a:rPr lang="th-TH" smtClean="0"/>
              <a:pPr/>
              <a:t>10/07/56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C224-8052-4CC3-AEAE-4336A41C54A9}" type="datetime1">
              <a:rPr lang="th-TH" smtClean="0"/>
              <a:pPr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071934" y="2643182"/>
            <a:ext cx="14038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</a:rPr>
              <a:t>Java</a:t>
            </a:r>
            <a:endParaRPr lang="en-US" sz="5400" b="1" cap="none" spc="0" dirty="0">
              <a:ln w="10541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while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/>
            </a:r>
            <a:br>
              <a:rPr lang="en-US" sz="3600" b="1" dirty="0" smtClean="0">
                <a:latin typeface="Angsana New" pitchFamily="18" charset="-34"/>
                <a:cs typeface="IrisUPC" pitchFamily="34" charset="-34"/>
              </a:rPr>
            </a:b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(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ทำซ้ำแบบไม่ทราบจำนวนรอบ)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857232"/>
            <a:ext cx="86439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ตัวอย่าง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ให้ผู้ใช้ป้อน</a:t>
            </a:r>
            <a:r>
              <a:rPr lang="th-TH" dirty="0" smtClean="0">
                <a:latin typeface="Angsana New" pitchFamily="18" charset="-34"/>
              </a:rPr>
              <a:t>ตัวเลขเพื่อกำหนดรอบเริ่มต้นและให้โปรแกรมเพิ่มรอบไปจนกว่าจะมีค่า </a:t>
            </a:r>
            <a:r>
              <a:rPr lang="en-US" dirty="0" smtClean="0">
                <a:latin typeface="Angsana New" pitchFamily="18" charset="-34"/>
              </a:rPr>
              <a:t>= 10</a:t>
            </a:r>
            <a:endParaRPr lang="en-US" dirty="0" smtClean="0">
              <a:latin typeface="Angsana New" pitchFamily="18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10</a:t>
            </a:fld>
            <a:endParaRPr lang="th-TH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857364"/>
            <a:ext cx="6572296" cy="47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คำสั่งแบบวนรอบ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for</a:t>
            </a:r>
            <a:br>
              <a:rPr lang="en-US" sz="3600" b="1" dirty="0" smtClean="0">
                <a:latin typeface="Angsana New" pitchFamily="18" charset="-34"/>
                <a:cs typeface="IrisUPC" pitchFamily="34" charset="-34"/>
              </a:rPr>
            </a:b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(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ทำซ้ำแบบทราบจำนวนรอบ)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57158" y="1857364"/>
            <a:ext cx="442915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รูปแบบ</a:t>
            </a:r>
            <a:endParaRPr lang="en-US" u="sng" dirty="0" smtClean="0">
              <a:latin typeface="Angsana New" pitchFamily="18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3</a:t>
            </a:fld>
            <a:endParaRPr lang="th-TH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428736"/>
            <a:ext cx="323635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428868"/>
            <a:ext cx="483708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for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14348" y="1285860"/>
            <a:ext cx="585791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ตัวอย่าง  </a:t>
            </a:r>
            <a:r>
              <a:rPr lang="th-TH" dirty="0" smtClean="0">
                <a:latin typeface="Angsana New" pitchFamily="18" charset="-34"/>
              </a:rPr>
              <a:t>พิมพ์ชื่อ มา </a:t>
            </a:r>
            <a:r>
              <a:rPr lang="en-US" dirty="0" smtClean="0">
                <a:latin typeface="Angsana New" pitchFamily="18" charset="-34"/>
              </a:rPr>
              <a:t>20 </a:t>
            </a:r>
            <a:r>
              <a:rPr lang="th-TH" dirty="0" smtClean="0">
                <a:latin typeface="Angsana New" pitchFamily="18" charset="-34"/>
              </a:rPr>
              <a:t>บรรทัด</a:t>
            </a:r>
            <a:endParaRPr lang="en-US" dirty="0" smtClean="0">
              <a:latin typeface="Angsana New" pitchFamily="18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4</a:t>
            </a:fld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928802"/>
            <a:ext cx="775619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for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85786" y="928670"/>
            <a:ext cx="771530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ตัวอย่าง</a:t>
            </a:r>
          </a:p>
          <a:p>
            <a:r>
              <a:rPr lang="th-TH" dirty="0" smtClean="0"/>
              <a:t>เขียนโปรแกรมเพื่อรับขอมูลเลขจํานวนเต็มจากผูใชจํานวน 5 คา  แสดงผลรวม</a:t>
            </a: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5</a:t>
            </a:fld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1857364"/>
            <a:ext cx="8464225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for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6</a:t>
            </a:fld>
            <a:endParaRPr lang="th-TH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 l="3353" r="3596"/>
          <a:stretch>
            <a:fillRect/>
          </a:stretch>
        </p:blipFill>
        <p:spPr bwMode="auto">
          <a:xfrm>
            <a:off x="214282" y="2285992"/>
            <a:ext cx="867302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do…while</a:t>
            </a:r>
            <a:br>
              <a:rPr lang="en-US" sz="3600" b="1" dirty="0" smtClean="0">
                <a:latin typeface="Angsana New" pitchFamily="18" charset="-34"/>
                <a:cs typeface="IrisUPC" pitchFamily="34" charset="-34"/>
              </a:rPr>
            </a:b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(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ทำซ้ำแบบไม่ทราบจำนวนรอบ)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1357298"/>
            <a:ext cx="442915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รูปแบบ</a:t>
            </a: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7</a:t>
            </a:fld>
            <a:endParaRPr lang="th-TH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000240"/>
            <a:ext cx="375049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571612"/>
            <a:ext cx="309259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Do…while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/>
            </a:r>
            <a:br>
              <a:rPr lang="en-US" sz="3600" b="1" dirty="0" smtClean="0">
                <a:latin typeface="Angsana New" pitchFamily="18" charset="-34"/>
                <a:cs typeface="IrisUPC" pitchFamily="34" charset="-34"/>
              </a:rPr>
            </a:b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(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ทำซ้ำแบบไม่ทราบจำนวนรอบ)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1357298"/>
            <a:ext cx="442915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ตัวอย่าง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ให้ผู้ใช้ป้อนตัวเลขไปเรื่อยๆ จนกว่าจะคีย์ </a:t>
            </a:r>
            <a:r>
              <a:rPr lang="en-US" dirty="0" smtClean="0">
                <a:latin typeface="Angsana New" pitchFamily="18" charset="-34"/>
              </a:rPr>
              <a:t>0</a:t>
            </a: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8</a:t>
            </a:fld>
            <a:endParaRPr lang="th-TH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285992"/>
            <a:ext cx="8547795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while</a:t>
            </a:r>
            <a:br>
              <a:rPr lang="en-US" sz="3600" b="1" dirty="0" smtClean="0">
                <a:latin typeface="Angsana New" pitchFamily="18" charset="-34"/>
                <a:cs typeface="IrisUPC" pitchFamily="34" charset="-34"/>
              </a:rPr>
            </a:b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(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ทำซ้ำแบบไม่ทราบจำนวนรอบ)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57158" y="1857364"/>
            <a:ext cx="442915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รูปแบบ</a:t>
            </a:r>
            <a:endParaRPr lang="en-US" u="sng" dirty="0" smtClean="0">
              <a:latin typeface="Angsana New" pitchFamily="18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9</a:t>
            </a:fld>
            <a:endParaRPr lang="th-TH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643050"/>
            <a:ext cx="24574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2071678"/>
            <a:ext cx="334251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94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คำสั่งแบบวนรอบ</vt:lpstr>
      <vt:lpstr>คำสั่ง for (ทำซ้ำแบบทราบจำนวนรอบ)</vt:lpstr>
      <vt:lpstr>คำสั่ง for</vt:lpstr>
      <vt:lpstr>คำสั่ง for</vt:lpstr>
      <vt:lpstr>คำสั่ง for</vt:lpstr>
      <vt:lpstr>คำสั่ง do…while (ทำซ้ำแบบไม่ทราบจำนวนรอบ)</vt:lpstr>
      <vt:lpstr>คำสั่ง Do…while (ทำซ้ำแบบไม่ทราบจำนวนรอบ)</vt:lpstr>
      <vt:lpstr>คำสั่ง while (ทำซ้ำแบบไม่ทราบจำนวนรอบ)</vt:lpstr>
      <vt:lpstr>คำสั่ง while  (ทำซ้ำแบบไม่ทราบจำนวนรอบ)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116</cp:revision>
  <dcterms:created xsi:type="dcterms:W3CDTF">2013-04-04T04:07:17Z</dcterms:created>
  <dcterms:modified xsi:type="dcterms:W3CDTF">2013-07-10T08:45:04Z</dcterms:modified>
</cp:coreProperties>
</file>